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images.google.co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lioncheeta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Jackson Roberson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02590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 of Your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²"/>
            </a:pPr>
            <a:r>
              <a:rPr lang="en-US" dirty="0" smtClean="0"/>
              <a:t>Grasslands</a:t>
            </a:r>
          </a:p>
          <a:p>
            <a:pPr>
              <a:buFont typeface="Wingdings" charset="2"/>
              <a:buChar char="²"/>
            </a:pPr>
            <a:r>
              <a:rPr lang="en-US" dirty="0"/>
              <a:t> </a:t>
            </a:r>
            <a:r>
              <a:rPr lang="en-US" dirty="0" smtClean="0"/>
              <a:t>Trees, plant ,grass and rainforests</a:t>
            </a:r>
          </a:p>
          <a:p>
            <a:pPr>
              <a:buFont typeface="Wingdings" charset="2"/>
              <a:buChar char="²"/>
            </a:pPr>
            <a:r>
              <a:rPr lang="en-US" dirty="0"/>
              <a:t> </a:t>
            </a:r>
            <a:r>
              <a:rPr lang="en-US" dirty="0" smtClean="0"/>
              <a:t>They need water, food and </a:t>
            </a:r>
            <a:r>
              <a:rPr lang="en-US" dirty="0" err="1" smtClean="0"/>
              <a:t>comouflage</a:t>
            </a:r>
            <a:endParaRPr lang="en-US" dirty="0" smtClean="0"/>
          </a:p>
          <a:p>
            <a:pPr>
              <a:buFont typeface="Wingdings" charset="2"/>
              <a:buChar char="²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9882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v"/>
            </a:pPr>
            <a:r>
              <a:rPr lang="en-US" dirty="0" smtClean="0"/>
              <a:t> </a:t>
            </a: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It takes the a animal to take care of there babies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40346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Map of Grasslands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hlinkClick r:id="rId2"/>
              </a:rPr>
              <a:t>www.images.google.com</a:t>
            </a:r>
            <a:endParaRPr lang="en-US" dirty="0" smtClean="0"/>
          </a:p>
          <a:p>
            <a:pPr marL="118872" indent="0">
              <a:buNone/>
            </a:pPr>
            <a:endParaRPr lang="en-US" dirty="0" smtClean="0"/>
          </a:p>
        </p:txBody>
      </p:sp>
      <p:pic>
        <p:nvPicPr>
          <p:cNvPr id="4" name="Picture 3" descr="Unknown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447800"/>
            <a:ext cx="91440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86249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Lioncheeta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034" y="2013065"/>
            <a:ext cx="8175166" cy="4682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0144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0088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2550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24511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114</TotalTime>
  <Words>50</Words>
  <Application>Microsoft Office PowerPoint</Application>
  <PresentationFormat>On-screen Show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Module</vt:lpstr>
      <vt:lpstr>lioncheeta</vt:lpstr>
      <vt:lpstr>Habitat of Your Animal</vt:lpstr>
      <vt:lpstr>Animal Adaptations</vt:lpstr>
      <vt:lpstr>Map of Grasslands  </vt:lpstr>
      <vt:lpstr>Lioncheeta</vt:lpstr>
      <vt:lpstr>Evidence</vt:lpstr>
      <vt:lpstr>Citations</vt:lpstr>
      <vt:lpstr>Slide 8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burrs</cp:lastModifiedBy>
  <cp:revision>14</cp:revision>
  <dcterms:created xsi:type="dcterms:W3CDTF">2013-04-16T01:24:27Z</dcterms:created>
  <dcterms:modified xsi:type="dcterms:W3CDTF">2013-05-10T16:06:51Z</dcterms:modified>
</cp:coreProperties>
</file>